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  <p:sldId id="267" r:id="rId10"/>
    <p:sldId id="269" r:id="rId11"/>
    <p:sldId id="265" r:id="rId12"/>
    <p:sldId id="266" r:id="rId13"/>
    <p:sldId id="261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8DCEA9D-0C3F-46CC-9EA4-40CA2CDBF281}" type="datetimeFigureOut">
              <a:rPr lang="en-US" smtClean="0"/>
              <a:t>8/17/2010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EDF58C2-3ED3-4A52-B71A-3824E525CF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Using the Library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Being resourceful in the </a:t>
            </a:r>
            <a:r>
              <a:rPr lang="en-US" dirty="0" err="1" smtClean="0"/>
              <a:t>lbrary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4953000"/>
            <a:ext cx="883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There are also signs guiding you to the popular authors located on each shelf</a:t>
            </a:r>
            <a:endParaRPr lang="en-US" sz="2800" b="1" u="s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7186"/>
            <a:ext cx="6324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9564" y="529081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Here are the books by </a:t>
            </a:r>
            <a:r>
              <a:rPr lang="en-US" sz="2800" b="1" dirty="0" err="1" smtClean="0"/>
              <a:t>Adoff</a:t>
            </a:r>
            <a:endParaRPr lang="en-US" sz="2800" b="1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64" y="304800"/>
            <a:ext cx="6197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7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Numbers are for non-fiction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13716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All you need to know is the Dewey Decimal number for the book and who wrote it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Look for the signs at the end of each Non-fiction shelf to guide you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460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4953000"/>
            <a:ext cx="8839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Here the number ranges on each shelf are given on each sign. We are looking for 001.9, so we need to go to the left here – to the front of this shelf</a:t>
            </a:r>
            <a:endParaRPr lang="en-US" sz="2800" b="1" u="sng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52400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0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9564" y="529081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Here are the books with the call number of 001.9</a:t>
            </a:r>
            <a:endParaRPr lang="en-US" sz="2800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2286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You know how to use the catalog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can find anything you want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38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the information you need is right there on the screen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 look!!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Computer tells you which section to look in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Does it say F or </a:t>
            </a:r>
            <a:r>
              <a:rPr lang="en-US" sz="2400" dirty="0" err="1" smtClean="0"/>
              <a:t>Fic</a:t>
            </a:r>
            <a:r>
              <a:rPr lang="en-US" sz="2400" dirty="0" smtClean="0"/>
              <a:t>?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Then look in the Fiction section (also known as Chapter Books)</a:t>
            </a:r>
          </a:p>
          <a:p>
            <a:r>
              <a:rPr lang="en-US" sz="2400" dirty="0" smtClean="0"/>
              <a:t>Does it say E?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Then look in the Easies (also known as the Picture Books)</a:t>
            </a:r>
          </a:p>
          <a:p>
            <a:r>
              <a:rPr lang="en-US" sz="2400" dirty="0" smtClean="0"/>
              <a:t>Does it have a number?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Then it’s Non-fiction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Check the number, then look at the number ranges on the signs at the end of each Non-fiction shelf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284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 is for fiction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1371600"/>
            <a:ext cx="7772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All you need to know is what section it’s in and who the author is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Fiction is arranged alphabetically by the author’s last name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Look for the signs at the top of each Fiction shelf to guide you</a:t>
            </a:r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063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42900"/>
            <a:ext cx="5791200" cy="4343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5029200"/>
            <a:ext cx="815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Any name between Abbott and Bell </a:t>
            </a:r>
          </a:p>
          <a:p>
            <a:pPr algn="ctr"/>
            <a:r>
              <a:rPr lang="en-US" sz="2800" b="1" dirty="0" smtClean="0"/>
              <a:t>will be on this shelf</a:t>
            </a:r>
          </a:p>
          <a:p>
            <a:pPr algn="ctr"/>
            <a:r>
              <a:rPr lang="en-US" sz="2800" b="1" dirty="0" smtClean="0"/>
              <a:t>We are looking for </a:t>
            </a:r>
            <a:r>
              <a:rPr lang="en-US" sz="2800" b="1" u="sng" dirty="0" smtClean="0"/>
              <a:t>Tony Abbott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25206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9564" y="529081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Here are the books by Tony Abbott</a:t>
            </a:r>
            <a:endParaRPr lang="en-US" sz="2800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342900"/>
            <a:ext cx="6248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9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 is for Easy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137160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All you need to know is what section it’s in and who the author is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Look for the signs on the sides of each </a:t>
            </a:r>
            <a:r>
              <a:rPr lang="en-US" sz="2800" u="sng" dirty="0" smtClean="0"/>
              <a:t>Easy </a:t>
            </a:r>
            <a:r>
              <a:rPr lang="en-US" sz="2800" dirty="0" smtClean="0"/>
              <a:t>shelf to guide you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698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4953000"/>
            <a:ext cx="8839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This sign tells us that authors with last names beginning with A through B are on one side and authors beginning with C through De are on the other.  </a:t>
            </a:r>
          </a:p>
          <a:p>
            <a:pPr algn="ctr"/>
            <a:r>
              <a:rPr lang="en-US" sz="2800" b="1" dirty="0" smtClean="0"/>
              <a:t>We are looking for </a:t>
            </a:r>
            <a:r>
              <a:rPr lang="en-US" sz="2800" b="1" u="sng" dirty="0" smtClean="0"/>
              <a:t>Arnold </a:t>
            </a:r>
            <a:r>
              <a:rPr lang="en-US" sz="2800" b="1" u="sng" dirty="0" err="1" smtClean="0"/>
              <a:t>Adoff</a:t>
            </a:r>
            <a:r>
              <a:rPr lang="en-US" sz="2800" b="1" u="sng" dirty="0" smtClean="0"/>
              <a:t> </a:t>
            </a:r>
            <a:r>
              <a:rPr lang="en-US" sz="2800" b="1" dirty="0" smtClean="0"/>
              <a:t>.</a:t>
            </a:r>
            <a:endParaRPr lang="en-US" sz="2800" b="1" u="sn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9" y="150090"/>
            <a:ext cx="6505479" cy="487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25</TotalTime>
  <Words>288</Words>
  <Application>Microsoft Office PowerPoint</Application>
  <PresentationFormat>On-screen Show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Angles</vt:lpstr>
      <vt:lpstr>Using the Library</vt:lpstr>
      <vt:lpstr>If You know how to use the catalog</vt:lpstr>
      <vt:lpstr>All the information you need is right there on the screen</vt:lpstr>
      <vt:lpstr>The Computer tells you which section to look in </vt:lpstr>
      <vt:lpstr>F is for fiction</vt:lpstr>
      <vt:lpstr>PowerPoint Presentation</vt:lpstr>
      <vt:lpstr>PowerPoint Presentation</vt:lpstr>
      <vt:lpstr>E is for Easy</vt:lpstr>
      <vt:lpstr>PowerPoint Presentation</vt:lpstr>
      <vt:lpstr>PowerPoint Presentation</vt:lpstr>
      <vt:lpstr>PowerPoint Presentation</vt:lpstr>
      <vt:lpstr>Numbers are for non-fiction</vt:lpstr>
      <vt:lpstr>PowerPoint Presentation</vt:lpstr>
      <vt:lpstr>PowerPoint Presentation</vt:lpstr>
    </vt:vector>
  </TitlesOfParts>
  <Company>Hoover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Library</dc:title>
  <dc:creator>Administrator</dc:creator>
  <cp:lastModifiedBy>Administrator</cp:lastModifiedBy>
  <cp:revision>3</cp:revision>
  <dcterms:created xsi:type="dcterms:W3CDTF">2010-08-17T17:38:58Z</dcterms:created>
  <dcterms:modified xsi:type="dcterms:W3CDTF">2010-08-17T18:06:15Z</dcterms:modified>
</cp:coreProperties>
</file>